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429" r:id="rId3"/>
    <p:sldId id="434" r:id="rId4"/>
    <p:sldId id="436" r:id="rId5"/>
    <p:sldId id="438" r:id="rId6"/>
    <p:sldId id="44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9/11/2021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857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14011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6847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15316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2653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tmp"/><Relationship Id="rId5" Type="http://schemas.openxmlformats.org/officeDocument/2006/relationships/image" Target="../media/image6.tmp"/><Relationship Id="rId4" Type="http://schemas.openxmlformats.org/officeDocument/2006/relationships/image" Target="../media/image5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DT16b:</a:t>
            </a:r>
          </a:p>
          <a:p>
            <a:r>
              <a:rPr lang="en-US" noProof="1"/>
              <a:t>Reliability of online sources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F1051B6-7DA5-480D-A5E6-8752CD25532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282" b="728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DB9D40D-229B-4508-9930-A35982B49EA1}"/>
              </a:ext>
            </a:extLst>
          </p:cNvPr>
          <p:cNvSpPr/>
          <p:nvPr/>
        </p:nvSpPr>
        <p:spPr>
          <a:xfrm>
            <a:off x="116009" y="136006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Tick which of these websites could be considered as ‘reliable’.</a:t>
            </a:r>
            <a:endParaRPr lang="en-GB" sz="16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CF3D5-A654-48A6-A29E-112109B00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562" y="867252"/>
            <a:ext cx="4368301" cy="2825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7DD85D-E5FE-4801-B1DB-8A253C3CF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451" y="809066"/>
            <a:ext cx="4674031" cy="28834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3EFD94-EDE2-4C97-AA41-F55F3A535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451" y="3985939"/>
            <a:ext cx="4674031" cy="23124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C5E1BD-BC0A-4876-9842-BD2874038F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7071" y="3942412"/>
            <a:ext cx="4368301" cy="23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15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Bias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7"/>
            <a:ext cx="6484773" cy="9878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does it mean when information is referred to as bias?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6497" y="2413416"/>
            <a:ext cx="6484773" cy="149901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is perspective different to bias?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6497" y="4062334"/>
            <a:ext cx="6484774" cy="250335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review sites such as Amazon could be considered as being bias.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394A79-62E0-4C93-8B5D-9F93D4BF3ED2}"/>
              </a:ext>
            </a:extLst>
          </p:cNvPr>
          <p:cNvGrpSpPr/>
          <p:nvPr/>
        </p:nvGrpSpPr>
        <p:grpSpPr>
          <a:xfrm>
            <a:off x="157162" y="2400053"/>
            <a:ext cx="4819572" cy="4144329"/>
            <a:chOff x="157162" y="670407"/>
            <a:chExt cx="4939494" cy="41309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56BEA4E-9A3D-464C-AE75-76C436AD7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162" y="670407"/>
              <a:ext cx="4939494" cy="41309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738668-1E28-43D8-8EF6-24A30DC75C51}"/>
                </a:ext>
              </a:extLst>
            </p:cNvPr>
            <p:cNvSpPr/>
            <p:nvPr/>
          </p:nvSpPr>
          <p:spPr>
            <a:xfrm>
              <a:off x="524656" y="670407"/>
              <a:ext cx="659567" cy="1990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017CE3E-989C-4568-847C-ECFBB6064B45}"/>
                </a:ext>
              </a:extLst>
            </p:cNvPr>
            <p:cNvSpPr/>
            <p:nvPr/>
          </p:nvSpPr>
          <p:spPr>
            <a:xfrm>
              <a:off x="524656" y="2726104"/>
              <a:ext cx="659567" cy="1990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A185B04-1684-4319-806A-1E7F75DAB796}"/>
                </a:ext>
              </a:extLst>
            </p:cNvPr>
            <p:cNvSpPr/>
            <p:nvPr/>
          </p:nvSpPr>
          <p:spPr>
            <a:xfrm>
              <a:off x="509666" y="4414356"/>
              <a:ext cx="659567" cy="1990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D4D2ED3-320B-46F7-820E-320451810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" y="779489"/>
            <a:ext cx="4819572" cy="21070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5815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Up-to-date content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6"/>
            <a:ext cx="6484773" cy="121274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is it important that information found online is up-to-date?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6496" y="2671683"/>
            <a:ext cx="6484774" cy="15705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On the left is the top half of the Premier League table. Explain why this might not be most reliable source to use.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683AB7-E054-4BD9-93A1-B4360CDF0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0407"/>
            <a:ext cx="5003996" cy="33469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55DBCD3-3476-4437-BA38-88C7E4F47E7D}"/>
              </a:ext>
            </a:extLst>
          </p:cNvPr>
          <p:cNvSpPr/>
          <p:nvPr/>
        </p:nvSpPr>
        <p:spPr>
          <a:xfrm>
            <a:off x="5336496" y="4425532"/>
            <a:ext cx="6484774" cy="21551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Frankie is using this league table to post an article with predictions of who will win the Premier League next season. 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using this data is not recommended. 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444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User-generated reference site</a:t>
            </a:r>
          </a:p>
        </p:txBody>
      </p:sp>
      <p:sp>
        <p:nvSpPr>
          <p:cNvPr id="9" name="Rectangle 8"/>
          <p:cNvSpPr/>
          <p:nvPr/>
        </p:nvSpPr>
        <p:spPr>
          <a:xfrm>
            <a:off x="4826834" y="670407"/>
            <a:ext cx="6994438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26833" y="1275626"/>
            <a:ext cx="6994438" cy="68808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a user-generated reference site?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5DBCD3-3476-4437-BA38-88C7E4F47E7D}"/>
              </a:ext>
            </a:extLst>
          </p:cNvPr>
          <p:cNvSpPr/>
          <p:nvPr/>
        </p:nvSpPr>
        <p:spPr>
          <a:xfrm>
            <a:off x="4826833" y="2079041"/>
            <a:ext cx="6994438" cy="43886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the function of each user-generated reference site listed below.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Wikis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Internet forums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Newsgroups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Review sites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D175D9-3A16-4E28-96E2-CCD3022B6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0407"/>
            <a:ext cx="4454186" cy="27286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5BCBAE-0289-4878-AAAA-34A255DC0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2" y="3479251"/>
            <a:ext cx="4454186" cy="29884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98276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Trustworthy websites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775552" y="670407"/>
            <a:ext cx="5045719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75553" y="1275625"/>
            <a:ext cx="5045717" cy="28016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Describe ways in which users can check if a source is trustworthy.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5DBCD3-3476-4437-BA38-88C7E4F47E7D}"/>
              </a:ext>
            </a:extLst>
          </p:cNvPr>
          <p:cNvSpPr/>
          <p:nvPr/>
        </p:nvSpPr>
        <p:spPr>
          <a:xfrm>
            <a:off x="6775553" y="4205938"/>
            <a:ext cx="5045718" cy="23747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Provide a list of websites that can be considered ‘trustworthy’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9A589D-6AD9-460D-89F4-21542F696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0407"/>
            <a:ext cx="6496957" cy="30674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0B23DD1-A9B0-4DA0-9F2F-B862F3E56477}"/>
              </a:ext>
            </a:extLst>
          </p:cNvPr>
          <p:cNvSpPr/>
          <p:nvPr/>
        </p:nvSpPr>
        <p:spPr>
          <a:xfrm>
            <a:off x="157161" y="4205938"/>
            <a:ext cx="6496957" cy="23747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can you determine whether a source is credible?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5957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221</Words>
  <Application>Microsoft Office PowerPoint</Application>
  <PresentationFormat>Widescreen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2021-09-11T19:43:39Z</dcterms:modified>
</cp:coreProperties>
</file>